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42EF-3851-40AF-94C0-27C6AEEA2F36}" type="datetimeFigureOut">
              <a:rPr lang="fr-FR" smtClean="0"/>
              <a:t>25/06/2017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433E-FDE2-4C08-A05B-9DF12C31C73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9296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42EF-3851-40AF-94C0-27C6AEEA2F36}" type="datetimeFigureOut">
              <a:rPr lang="fr-FR" smtClean="0"/>
              <a:t>25/06/2017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433E-FDE2-4C08-A05B-9DF12C31C73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9040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42EF-3851-40AF-94C0-27C6AEEA2F36}" type="datetimeFigureOut">
              <a:rPr lang="fr-FR" smtClean="0"/>
              <a:t>25/06/2017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433E-FDE2-4C08-A05B-9DF12C31C73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2685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42EF-3851-40AF-94C0-27C6AEEA2F36}" type="datetimeFigureOut">
              <a:rPr lang="fr-FR" smtClean="0"/>
              <a:t>25/06/2017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433E-FDE2-4C08-A05B-9DF12C31C73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681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42EF-3851-40AF-94C0-27C6AEEA2F36}" type="datetimeFigureOut">
              <a:rPr lang="fr-FR" smtClean="0"/>
              <a:t>25/06/2017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433E-FDE2-4C08-A05B-9DF12C31C73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0242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42EF-3851-40AF-94C0-27C6AEEA2F36}" type="datetimeFigureOut">
              <a:rPr lang="fr-FR" smtClean="0"/>
              <a:t>25/06/2017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433E-FDE2-4C08-A05B-9DF12C31C73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4524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42EF-3851-40AF-94C0-27C6AEEA2F36}" type="datetimeFigureOut">
              <a:rPr lang="fr-FR" smtClean="0"/>
              <a:t>25/06/2017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433E-FDE2-4C08-A05B-9DF12C31C73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88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42EF-3851-40AF-94C0-27C6AEEA2F36}" type="datetimeFigureOut">
              <a:rPr lang="fr-FR" smtClean="0"/>
              <a:t>25/06/2017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433E-FDE2-4C08-A05B-9DF12C31C73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05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42EF-3851-40AF-94C0-27C6AEEA2F36}" type="datetimeFigureOut">
              <a:rPr lang="fr-FR" smtClean="0"/>
              <a:t>25/06/2017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433E-FDE2-4C08-A05B-9DF12C31C73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7838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42EF-3851-40AF-94C0-27C6AEEA2F36}" type="datetimeFigureOut">
              <a:rPr lang="fr-FR" smtClean="0"/>
              <a:t>25/06/2017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433E-FDE2-4C08-A05B-9DF12C31C73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01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42EF-3851-40AF-94C0-27C6AEEA2F36}" type="datetimeFigureOut">
              <a:rPr lang="fr-FR" smtClean="0"/>
              <a:t>25/06/2017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433E-FDE2-4C08-A05B-9DF12C31C73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590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C42EF-3851-40AF-94C0-27C6AEEA2F36}" type="datetimeFigureOut">
              <a:rPr lang="fr-FR" smtClean="0"/>
              <a:t>25/06/2017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A433E-FDE2-4C08-A05B-9DF12C31C73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385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74471" y="2132856"/>
            <a:ext cx="7799832" cy="175432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fr-F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Datacenter management:</a:t>
            </a:r>
          </a:p>
          <a:p>
            <a:pPr algn="ctr"/>
            <a:r>
              <a:rPr lang="fr-F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Racktables</a:t>
            </a:r>
            <a:endParaRPr lang="fr-FR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6492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C’est quoi ?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Logiciel open-source</a:t>
            </a:r>
          </a:p>
          <a:p>
            <a:r>
              <a:rPr lang="fr-FR" dirty="0" smtClean="0"/>
              <a:t>Gestion des équipements informatiques</a:t>
            </a:r>
          </a:p>
          <a:p>
            <a:r>
              <a:rPr lang="fr-FR" dirty="0" smtClean="0"/>
              <a:t>Inventaire</a:t>
            </a:r>
          </a:p>
          <a:p>
            <a:r>
              <a:rPr lang="fr-FR" dirty="0" smtClean="0"/>
              <a:t>Visualiser l’apparence des baies et des équipements</a:t>
            </a:r>
            <a:endParaRPr lang="fr-FR" dirty="0"/>
          </a:p>
        </p:txBody>
      </p:sp>
      <p:pic>
        <p:nvPicPr>
          <p:cNvPr id="1027" name="Picture 3" descr="E:\Racktables-capture\dashboard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14"/>
          <a:stretch/>
        </p:blipFill>
        <p:spPr bwMode="auto">
          <a:xfrm>
            <a:off x="5724128" y="4293096"/>
            <a:ext cx="3215593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E:\REc 8_06_17\Images\VirtualBox_Clone de SRV-Debian(Racktables)_13_02_2017_10_48_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53" r="40774" b="3126"/>
          <a:stretch/>
        </p:blipFill>
        <p:spPr bwMode="auto">
          <a:xfrm>
            <a:off x="251520" y="4424332"/>
            <a:ext cx="2282924" cy="2113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6357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Avec </a:t>
            </a:r>
            <a:r>
              <a:rPr lang="fr-FR" dirty="0" err="1" smtClean="0"/>
              <a:t>racktables</a:t>
            </a:r>
            <a:r>
              <a:rPr lang="fr-FR" dirty="0" smtClean="0"/>
              <a:t>, on peut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Lister des équipements et racks</a:t>
            </a:r>
          </a:p>
          <a:p>
            <a:r>
              <a:rPr lang="fr-FR" dirty="0" smtClean="0"/>
              <a:t>Gestion des ports et la liaison entre eux</a:t>
            </a:r>
          </a:p>
          <a:p>
            <a:r>
              <a:rPr lang="fr-FR" dirty="0" smtClean="0"/>
              <a:t>Gestion des @ </a:t>
            </a:r>
            <a:r>
              <a:rPr lang="fr-FR" dirty="0" err="1" smtClean="0"/>
              <a:t>ip</a:t>
            </a:r>
            <a:r>
              <a:rPr lang="fr-FR" dirty="0" smtClean="0"/>
              <a:t>, </a:t>
            </a:r>
            <a:r>
              <a:rPr lang="fr-FR" dirty="0" err="1" smtClean="0"/>
              <a:t>VLANs</a:t>
            </a:r>
            <a:r>
              <a:rPr lang="fr-FR" dirty="0" smtClean="0"/>
              <a:t>, assigner les @ </a:t>
            </a:r>
            <a:r>
              <a:rPr lang="fr-FR" dirty="0" err="1" smtClean="0"/>
              <a:t>ip</a:t>
            </a:r>
            <a:r>
              <a:rPr lang="fr-FR" dirty="0" smtClean="0"/>
              <a:t> au équipements</a:t>
            </a:r>
          </a:p>
          <a:p>
            <a:r>
              <a:rPr lang="fr-FR" dirty="0" smtClean="0"/>
              <a:t>Système d’étiquetage (tag)</a:t>
            </a:r>
          </a:p>
          <a:p>
            <a:r>
              <a:rPr lang="fr-FR" dirty="0" smtClean="0"/>
              <a:t>Accessible à tout moment et à tout endroit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331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Conception de synchro</a:t>
            </a:r>
            <a:endParaRPr lang="fr-F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0763" y="2487621"/>
            <a:ext cx="1143000" cy="1143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312" y="2487621"/>
            <a:ext cx="1143000" cy="1143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66731" y="1820737"/>
            <a:ext cx="6110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Itop</a:t>
            </a:r>
            <a:endParaRPr lang="fr-F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81690" y="1820737"/>
            <a:ext cx="14542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Racktables</a:t>
            </a:r>
            <a:endParaRPr lang="fr-FR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814" y="2743927"/>
            <a:ext cx="630387" cy="630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3618" y="2743926"/>
            <a:ext cx="630387" cy="630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2347" y="4660001"/>
            <a:ext cx="758239" cy="75823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1347" y="4489003"/>
            <a:ext cx="1100237" cy="110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160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59259E-6 L 0.17882 0.30254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41" y="1511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59259E-6 L -0.19895 0.29213 " pathEditMode="relative" rAng="0" ptsTypes="AA">
                                      <p:cBhvr>
                                        <p:cTn id="1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48" y="1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4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33333E-6 L 0.11233 -3.33333E-6 C 0.16268 -3.33333E-6 0.22466 -0.07268 0.22466 -0.13171 L 0.22466 -0.26319 " pathEditMode="relative" rAng="0" ptsTypes="FfFF">
                                      <p:cBhvr>
                                        <p:cTn id="23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33" y="-13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864" y="3150096"/>
            <a:ext cx="82296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Suppression d’un serveur/</a:t>
            </a:r>
            <a:r>
              <a:rPr lang="fr-FR" dirty="0" err="1" smtClean="0"/>
              <a:t>vm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1456184"/>
            <a:ext cx="8229600" cy="1756792"/>
          </a:xfrm>
        </p:spPr>
        <p:txBody>
          <a:bodyPr/>
          <a:lstStyle/>
          <a:p>
            <a:r>
              <a:rPr lang="fr-FR" dirty="0" smtClean="0"/>
              <a:t>Ajouter manuellement dans </a:t>
            </a:r>
            <a:r>
              <a:rPr lang="fr-FR" dirty="0" err="1" smtClean="0"/>
              <a:t>itop</a:t>
            </a:r>
            <a:r>
              <a:rPr lang="fr-FR" dirty="0" smtClean="0"/>
              <a:t> </a:t>
            </a:r>
          </a:p>
          <a:p>
            <a:r>
              <a:rPr lang="fr-FR" dirty="0" smtClean="0"/>
              <a:t>Ajout automatique dans </a:t>
            </a:r>
            <a:r>
              <a:rPr lang="fr-FR" dirty="0" err="1" smtClean="0"/>
              <a:t>racktables</a:t>
            </a:r>
            <a:r>
              <a:rPr lang="fr-FR" dirty="0" smtClean="0"/>
              <a:t> lors du prochain synchro (</a:t>
            </a:r>
            <a:r>
              <a:rPr lang="fr-FR" dirty="0" err="1" smtClean="0"/>
              <a:t>every</a:t>
            </a:r>
            <a:r>
              <a:rPr lang="fr-FR" dirty="0" smtClean="0"/>
              <a:t> 5 min)</a:t>
            </a:r>
          </a:p>
          <a:p>
            <a:endParaRPr lang="fr-FR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18864" y="188640"/>
            <a:ext cx="8229600" cy="1143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Ajout d’un serveur/</a:t>
            </a:r>
            <a:r>
              <a:rPr lang="fr-FR" dirty="0" err="1" smtClean="0"/>
              <a:t>vm</a:t>
            </a:r>
            <a:endParaRPr lang="fr-FR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18864" y="4365104"/>
            <a:ext cx="8229600" cy="237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Supprimer manuellement dans </a:t>
            </a:r>
            <a:r>
              <a:rPr lang="fr-FR" dirty="0" err="1" smtClean="0"/>
              <a:t>itop</a:t>
            </a:r>
            <a:r>
              <a:rPr lang="fr-FR" dirty="0" smtClean="0"/>
              <a:t> </a:t>
            </a:r>
          </a:p>
          <a:p>
            <a:r>
              <a:rPr lang="fr-FR" dirty="0" smtClean="0"/>
              <a:t>suppression automatique dans </a:t>
            </a:r>
            <a:r>
              <a:rPr lang="fr-FR" dirty="0" err="1" smtClean="0"/>
              <a:t>racktables</a:t>
            </a:r>
            <a:r>
              <a:rPr lang="fr-FR" dirty="0" smtClean="0"/>
              <a:t> lors du prochain synchro (</a:t>
            </a:r>
            <a:r>
              <a:rPr lang="fr-FR" dirty="0" err="1" smtClean="0"/>
              <a:t>every</a:t>
            </a:r>
            <a:r>
              <a:rPr lang="fr-FR" dirty="0" smtClean="0"/>
              <a:t> 5 min)</a:t>
            </a:r>
          </a:p>
          <a:p>
            <a:r>
              <a:rPr lang="fr-FR" dirty="0" smtClean="0"/>
              <a:t>Avant de supprimer, aucune liaison entre eux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859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852</TotalTime>
  <Words>118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C’est quoi ?</vt:lpstr>
      <vt:lpstr>Avec racktables, on peut</vt:lpstr>
      <vt:lpstr>Conception de synchro</vt:lpstr>
      <vt:lpstr>Suppression d’un serveur/vm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Racktables</dc:title>
  <dc:creator>Bhuvaneswarane DIDEROT</dc:creator>
  <cp:lastModifiedBy>Bhuvaneswarane DIDEROT</cp:lastModifiedBy>
  <cp:revision>19</cp:revision>
  <dcterms:created xsi:type="dcterms:W3CDTF">2017-06-25T14:40:03Z</dcterms:created>
  <dcterms:modified xsi:type="dcterms:W3CDTF">2017-06-26T04:52:09Z</dcterms:modified>
</cp:coreProperties>
</file>